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8" r:id="rId2"/>
    <p:sldId id="270" r:id="rId3"/>
    <p:sldId id="271" r:id="rId4"/>
    <p:sldId id="257" r:id="rId5"/>
    <p:sldId id="258" r:id="rId6"/>
    <p:sldId id="259" r:id="rId7"/>
    <p:sldId id="260" r:id="rId8"/>
    <p:sldId id="261" r:id="rId9"/>
    <p:sldId id="262" r:id="rId10"/>
    <p:sldId id="272" r:id="rId11"/>
    <p:sldId id="264" r:id="rId12"/>
    <p:sldId id="265" r:id="rId13"/>
    <p:sldId id="266" r:id="rId14"/>
    <p:sldId id="273" r:id="rId15"/>
    <p:sldId id="267" r:id="rId16"/>
    <p:sldId id="274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DE59AA99-F8A1-4747-AFFB-2FC7440CF94C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296F68D1-A344-4057-942A-CF5F31662937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596" y="2285992"/>
            <a:ext cx="8229600" cy="1828800"/>
          </a:xfrm>
        </p:spPr>
        <p:txBody>
          <a:bodyPr/>
          <a:lstStyle/>
          <a:p>
            <a:r>
              <a:rPr lang="en-US" dirty="0" err="1" smtClean="0"/>
              <a:t>StartUp</a:t>
            </a:r>
            <a:r>
              <a:rPr lang="en-US" dirty="0" smtClean="0"/>
              <a:t> Saturday Presentation</a:t>
            </a:r>
            <a:endParaRPr lang="en-US" dirty="0"/>
          </a:p>
        </p:txBody>
      </p:sp>
      <p:pic>
        <p:nvPicPr>
          <p:cNvPr id="4" name="Picture 3" descr="lenskartheader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82" y="642918"/>
            <a:ext cx="4000528" cy="5128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5722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728"/>
            <a:ext cx="9144000" cy="59293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44" y="0"/>
            <a:ext cx="8858312" cy="6643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42"/>
            <a:ext cx="9144000" cy="55721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00430" y="785794"/>
            <a:ext cx="1428760" cy="6429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user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3428992" y="2071678"/>
            <a:ext cx="1357322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Page</a:t>
            </a:r>
            <a:endParaRPr lang="en-US" dirty="0"/>
          </a:p>
        </p:txBody>
      </p:sp>
      <p:cxnSp>
        <p:nvCxnSpPr>
          <p:cNvPr id="5" name="Shape 4"/>
          <p:cNvCxnSpPr>
            <a:stCxn id="2" idx="3"/>
            <a:endCxn id="3" idx="0"/>
          </p:cNvCxnSpPr>
          <p:nvPr/>
        </p:nvCxnSpPr>
        <p:spPr>
          <a:xfrm flipH="1">
            <a:off x="4107653" y="1107265"/>
            <a:ext cx="821537" cy="964413"/>
          </a:xfrm>
          <a:prstGeom prst="curvedConnector4">
            <a:avLst>
              <a:gd name="adj1" fmla="val -27826"/>
              <a:gd name="adj2" fmla="val 6666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71472" y="3500438"/>
            <a:ext cx="1643074" cy="6429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286116" y="3500438"/>
            <a:ext cx="1643074" cy="6429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Registration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72198" y="3500438"/>
            <a:ext cx="2143140" cy="6429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Contact Us</a:t>
            </a:r>
            <a:endParaRPr lang="en-US" dirty="0"/>
          </a:p>
        </p:txBody>
      </p:sp>
      <p:cxnSp>
        <p:nvCxnSpPr>
          <p:cNvPr id="13" name="Shape 12"/>
          <p:cNvCxnSpPr>
            <a:stCxn id="3" idx="1"/>
            <a:endCxn id="6" idx="0"/>
          </p:cNvCxnSpPr>
          <p:nvPr/>
        </p:nvCxnSpPr>
        <p:spPr>
          <a:xfrm rot="10800000" flipV="1">
            <a:off x="1393010" y="2357430"/>
            <a:ext cx="2035983" cy="1143008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3" idx="2"/>
            <a:endCxn id="7" idx="0"/>
          </p:cNvCxnSpPr>
          <p:nvPr/>
        </p:nvCxnSpPr>
        <p:spPr>
          <a:xfrm rot="5400000">
            <a:off x="3679025" y="3071810"/>
            <a:ext cx="857256" cy="1588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hape 16"/>
          <p:cNvCxnSpPr>
            <a:stCxn id="3" idx="3"/>
            <a:endCxn id="8" idx="0"/>
          </p:cNvCxnSpPr>
          <p:nvPr/>
        </p:nvCxnSpPr>
        <p:spPr>
          <a:xfrm>
            <a:off x="4786314" y="2357430"/>
            <a:ext cx="2357454" cy="1143008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3143240" y="5429264"/>
            <a:ext cx="2214578" cy="6429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Lenskart</a:t>
            </a:r>
            <a:r>
              <a:rPr lang="en-US" dirty="0" smtClean="0"/>
              <a:t> Team</a:t>
            </a:r>
            <a:endParaRPr lang="en-US" dirty="0"/>
          </a:p>
        </p:txBody>
      </p:sp>
      <p:cxnSp>
        <p:nvCxnSpPr>
          <p:cNvPr id="22" name="Curved Connector 21"/>
          <p:cNvCxnSpPr>
            <a:stCxn id="7" idx="2"/>
            <a:endCxn id="18" idx="0"/>
          </p:cNvCxnSpPr>
          <p:nvPr/>
        </p:nvCxnSpPr>
        <p:spPr>
          <a:xfrm rot="16200000" flipH="1">
            <a:off x="3536149" y="4714884"/>
            <a:ext cx="1285884" cy="14287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hape 23"/>
          <p:cNvCxnSpPr>
            <a:stCxn id="8" idx="2"/>
            <a:endCxn id="18" idx="3"/>
          </p:cNvCxnSpPr>
          <p:nvPr/>
        </p:nvCxnSpPr>
        <p:spPr>
          <a:xfrm rot="5400000">
            <a:off x="5447116" y="4054082"/>
            <a:ext cx="1607355" cy="1785950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0005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7148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190</TotalTime>
  <Words>19</Words>
  <Application>Microsoft Office PowerPoint</Application>
  <PresentationFormat>On-screen Show (4:3)</PresentationFormat>
  <Paragraphs>11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Apex</vt:lpstr>
      <vt:lpstr>StartUp Saturday Presentation</vt:lpstr>
      <vt:lpstr>Slide 2</vt:lpstr>
      <vt:lpstr>Home Page</vt:lpstr>
      <vt:lpstr>Slide 4</vt:lpstr>
      <vt:lpstr>Slide 5</vt:lpstr>
      <vt:lpstr>Slide 6</vt:lpstr>
      <vt:lpstr>Slide 7</vt:lpstr>
      <vt:lpstr>Slide 8</vt:lpstr>
      <vt:lpstr>Slide 9</vt:lpstr>
      <vt:lpstr>About Us</vt:lpstr>
      <vt:lpstr>Slide 11</vt:lpstr>
      <vt:lpstr>Slide 12</vt:lpstr>
      <vt:lpstr>Slide 13</vt:lpstr>
      <vt:lpstr>Contact Us</vt:lpstr>
      <vt:lpstr>Slide 15</vt:lpstr>
      <vt:lpstr>End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Newhp</dc:creator>
  <cp:lastModifiedBy>Newhp</cp:lastModifiedBy>
  <cp:revision>17</cp:revision>
  <dcterms:created xsi:type="dcterms:W3CDTF">2022-08-19T07:35:14Z</dcterms:created>
  <dcterms:modified xsi:type="dcterms:W3CDTF">2022-08-19T10:45:32Z</dcterms:modified>
</cp:coreProperties>
</file>

<file path=docProps/thumbnail.jpeg>
</file>